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70" r:id="rId4"/>
    <p:sldId id="259" r:id="rId5"/>
    <p:sldId id="265" r:id="rId6"/>
    <p:sldId id="260" r:id="rId7"/>
    <p:sldId id="266" r:id="rId8"/>
    <p:sldId id="264" r:id="rId9"/>
    <p:sldId id="263" r:id="rId10"/>
    <p:sldId id="267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он шаблон с детьми вокруг книги | Премиум вектор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634"/>
            <a:ext cx="9144000" cy="5872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24944"/>
            <a:ext cx="6336704" cy="180020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900" b="1" i="1" dirty="0" smtClean="0">
                <a:solidFill>
                  <a:srgbClr val="FF0000"/>
                </a:solidFill>
              </a:rPr>
              <a:t>Наши выставки</a:t>
            </a: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                         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3600" b="1" i="1" dirty="0" smtClean="0">
                <a:solidFill>
                  <a:srgbClr val="002060"/>
                </a:solidFill>
              </a:rPr>
              <a:t>Набиева Р.М.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енер\Desktop\ЛАСТОЧКА\МАМА РАБОТА\САЙТ6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нер\Desktop\Новая папка\Презентация Microsoft Office 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Венер\Desktop\PicsArt_02-13-07.08.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58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енер\Desktop\ЛАСТОЧКА\МАМА РАБОТА\РАБОТА-Набиева Р.М\6.Информ.направление\Югра-Фотовыставка\PicsArt_01-25-10.30.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165923" cy="41659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51" name="Picture 3" descr="C:\Users\Венер\Desktop\ЛАСТОЧКА\МАМА РАБОТА\РАБОТА-Набиева Р.М\6.Информ.направление\Югра-Фотовыставка\DSC02740.JPG"/>
          <p:cNvPicPr>
            <a:picLocks noChangeAspect="1" noChangeArrowheads="1"/>
          </p:cNvPicPr>
          <p:nvPr/>
        </p:nvPicPr>
        <p:blipFill>
          <a:blip r:embed="rId3" cstate="print"/>
          <a:srcRect l="1963" t="11151" r="4326"/>
          <a:stretch>
            <a:fillRect/>
          </a:stretch>
        </p:blipFill>
        <p:spPr bwMode="auto">
          <a:xfrm>
            <a:off x="4513488" y="3501008"/>
            <a:ext cx="4354362" cy="3096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2" name="Picture 4" descr="C:\Users\Венер\Desktop\ЛАСТОЧКА\МАМА РАБОТА\РАБОТА-Набиева Р.М\6.Информ.направление\Югра-Фотовыставка\SAM_5643.JPG"/>
          <p:cNvPicPr>
            <a:picLocks noChangeAspect="1" noChangeArrowheads="1"/>
          </p:cNvPicPr>
          <p:nvPr/>
        </p:nvPicPr>
        <p:blipFill>
          <a:blip r:embed="rId4" cstate="print"/>
          <a:srcRect l="12201" t="37400" r="1806" b="5901"/>
          <a:stretch>
            <a:fillRect/>
          </a:stretch>
        </p:blipFill>
        <p:spPr bwMode="auto">
          <a:xfrm>
            <a:off x="4788024" y="980728"/>
            <a:ext cx="4139952" cy="20472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3" name="Picture 5" descr="C:\Users\Венер\Desktop\ЛАСТОЧКА\МАМА РАБОТА\РАБОТА-Набиева Р.М\6.Информ.направление\Югра-Фотовыставка\SAM_5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437112"/>
            <a:ext cx="2945904" cy="22094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C:\Users\Венер\Desktop\ЛАСТОЧКА\Фото ст группа 7\IMG_20181211_070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714"/>
          <a:stretch>
            <a:fillRect/>
          </a:stretch>
        </p:blipFill>
        <p:spPr bwMode="auto">
          <a:xfrm>
            <a:off x="251520" y="260648"/>
            <a:ext cx="6034617" cy="39052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2" name="Picture 6" descr="C:\Users\Венер\Desktop\ЛАСТОЧКА\Фото ст группа 7\IMG_20181218_095138.jpg"/>
          <p:cNvPicPr>
            <a:picLocks noChangeAspect="1" noChangeArrowheads="1"/>
          </p:cNvPicPr>
          <p:nvPr/>
        </p:nvPicPr>
        <p:blipFill>
          <a:blip r:embed="rId3" cstate="print"/>
          <a:srcRect l="9838" t="5901" r="9838" b="12600"/>
          <a:stretch>
            <a:fillRect/>
          </a:stretch>
        </p:blipFill>
        <p:spPr bwMode="auto">
          <a:xfrm>
            <a:off x="4751512" y="3326784"/>
            <a:ext cx="4392488" cy="33425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103" name="Picture 7" descr="C:\Users\Венер\Desktop\Мамины фотографии\Фото гр7\IMG_20191213_110245.jpg"/>
          <p:cNvPicPr>
            <a:picLocks noChangeAspect="1" noChangeArrowheads="1"/>
          </p:cNvPicPr>
          <p:nvPr/>
        </p:nvPicPr>
        <p:blipFill>
          <a:blip r:embed="rId4" cstate="print"/>
          <a:srcRect t="10856" b="20752"/>
          <a:stretch>
            <a:fillRect/>
          </a:stretch>
        </p:blipFill>
        <p:spPr bwMode="auto">
          <a:xfrm>
            <a:off x="6469777" y="260649"/>
            <a:ext cx="2350695" cy="2858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104" name="Picture 8" descr="C:\Users\Венер\Desktop\Мамины фотографии\Фото гр7\IMG_20191213_110034.jpg"/>
          <p:cNvPicPr>
            <a:picLocks noChangeAspect="1" noChangeArrowheads="1"/>
          </p:cNvPicPr>
          <p:nvPr/>
        </p:nvPicPr>
        <p:blipFill>
          <a:blip r:embed="rId5" cstate="print"/>
          <a:srcRect t="32150" b="19551"/>
          <a:stretch>
            <a:fillRect/>
          </a:stretch>
        </p:blipFill>
        <p:spPr bwMode="auto">
          <a:xfrm>
            <a:off x="1043608" y="4077072"/>
            <a:ext cx="2993529" cy="2570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енер\Desktop\ЛАСТОЧКА\МАМА РАБОТА\Сайт сада\Сайт\PicsArt_01-26-06.44.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4499992"/>
          </a:xfrm>
          <a:prstGeom prst="rect">
            <a:avLst/>
          </a:prstGeom>
          <a:noFill/>
        </p:spPr>
      </p:pic>
      <p:pic>
        <p:nvPicPr>
          <p:cNvPr id="6147" name="Picture 3" descr="C:\Users\Венер\Desktop\ЛАСТОЧКА\МАМА РАБОТА\Сайт сада\Сайт\PicsArt_01-26-06.31.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13992"/>
            <a:ext cx="4644008" cy="4644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Дерево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115616" y="4941168"/>
            <a:ext cx="2592288" cy="11849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Счастья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Венер\Desktop\ЛАСТОЧКА\МАМА РАБОТА\Сайт сада\Сайт2\PicsArt_02-13-08.30.55.jpg"/>
          <p:cNvPicPr>
            <a:picLocks noChangeAspect="1" noChangeArrowheads="1"/>
          </p:cNvPicPr>
          <p:nvPr/>
        </p:nvPicPr>
        <p:blipFill>
          <a:blip r:embed="rId2" cstate="print"/>
          <a:srcRect r="4886"/>
          <a:stretch>
            <a:fillRect/>
          </a:stretch>
        </p:blipFill>
        <p:spPr bwMode="auto">
          <a:xfrm>
            <a:off x="4247456" y="1709936"/>
            <a:ext cx="4896544" cy="51480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122" name="Picture 2" descr="C:\Users\Венер\Desktop\ЛАСТОЧКА\МАМА РАБОТА\Сайт сада\Сайт2\PicsArt_02-13-08.35.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9128" y="0"/>
            <a:ext cx="4299248" cy="4299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енер\Desktop\ЛАСТОЧКА\МАМА РАБОТА\Сайт сада\Сайт 3\PicsArt_02-13-07.22.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енер\Desktop\PicsArt_04-19-08.31.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енер\Desktop\Выставка Золотые руки бабушки мое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Наши выставки                                                           Набиева Р.М.</vt:lpstr>
      <vt:lpstr>Слайд 2</vt:lpstr>
      <vt:lpstr>Слайд 3</vt:lpstr>
      <vt:lpstr>Слайд 4</vt:lpstr>
      <vt:lpstr>Слайд 5</vt:lpstr>
      <vt:lpstr>Дерево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12</cp:revision>
  <dcterms:created xsi:type="dcterms:W3CDTF">2020-08-18T18:14:58Z</dcterms:created>
  <dcterms:modified xsi:type="dcterms:W3CDTF">2020-08-23T09:47:36Z</dcterms:modified>
</cp:coreProperties>
</file>